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4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1" r:id="rId7"/>
    <p:sldId id="266" r:id="rId8"/>
    <p:sldId id="267" r:id="rId9"/>
    <p:sldId id="261" r:id="rId10"/>
    <p:sldId id="264" r:id="rId11"/>
    <p:sldId id="270" r:id="rId12"/>
    <p:sldId id="268" r:id="rId13"/>
    <p:sldId id="269" r:id="rId14"/>
    <p:sldId id="265" r:id="rId15"/>
    <p:sldId id="262" r:id="rId16"/>
    <p:sldId id="263" r:id="rId1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172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A7EA-B335-4B97-78DE-9EBAB062A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99C66-0A07-09BA-07C9-55EEC8873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D9E83-9FB4-1D1C-EA53-5EB95FA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15289-2929-AE3B-9580-04112EB8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6C079-78AD-8248-5248-8CD9F183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394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7EE1-41A9-28C5-4B63-E2756960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F6EA2A-1A58-ADDD-77D4-D66F93DF7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1E7A4-E9F8-9F91-E93D-968C388E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3AF6A-9DEA-F807-832C-536C68030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1E83F-7E74-409B-41F4-75BEF1D3D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6340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6FF660-73AC-EF5E-3633-861917CB2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66D42-7293-9880-74E2-81566CC63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0BF2E-D06A-ED5E-AF70-1AE36FD1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231D9-BECB-944D-0614-623F92A81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7DE61-21B7-2F4A-D675-BE9339B4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3002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936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250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533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073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488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91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114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1DE8-0769-3C72-801E-A29EFB63F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2F2C7-B4CA-3222-D592-8A32CC213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FA369-8055-FC2B-2949-24CA15303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8D5E9-17CB-F8CC-6549-BF447CDAA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32682-435F-2B48-2DF6-14D097646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7876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2B58-8B3E-40DF-61F5-96375B1EA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6EA6E-34AF-4EA5-7EC7-7E1CB5249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9EC44-2DC7-92D1-ECAC-593E48BA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BE6E2-21E8-74E4-6D19-396FEFE13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AC664-9BA0-87C2-5269-E93CF0952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619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5B50-5388-DC27-FE30-1E7607AA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191A2-B048-61FD-E0C4-FF05A686DB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B9CCF-1E71-8F80-CED2-30A486D39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EBABA8-99A4-7FC8-2A07-4B91C8C5F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AE3C4-1682-AEC4-BE52-1F9AED7AF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AFD10-252E-B192-9974-42ABEB1D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4617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697D9-E992-1C71-F3FA-4729F37C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0CA1E-E650-C019-8AD2-BBB0ED829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DB939-CA4A-991D-70D6-BD62C9302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69FF2-4088-EC74-0F7A-8C5D9E196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2ECD1-7B55-3CC6-4A21-8588DFC64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791945-EF6D-1558-371E-4DF04848E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3F5E20-8AF0-BA22-CC05-B171C2297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2DF185-0F95-06F9-DCB4-6CCEC6CE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1650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AF0FC-83AA-7914-86D4-748E5492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57EEE-66B0-8592-F2B0-8464DC717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DF299-15B1-D0F0-DB32-170FC26D2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429A1-6F67-6E38-116A-DCFA68735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0901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F5A2E-2E97-E7BA-2E2C-3BBE37F8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908C7-6598-C814-F070-B1DE8478A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01846-17E4-A0C8-8291-3F2E0B432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0216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C0153-92BE-9E51-9A3C-5B82B29DC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E0E5C-6776-40CE-B977-CB1AC498A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BC23A1-B7A5-602A-D870-8C360539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60922-55AE-D348-329F-086C34DF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448B8-2777-B170-3462-1A7017EA2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1FB91-9057-6C1C-ED34-DC0B12967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945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4C4C-3165-5435-A299-1A7255523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0D949-CB29-C900-877A-D3A01CB79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598897-7D51-4A31-5F20-AE9B3D95B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E2F4B-696E-F3C7-EF7B-45FBE72C3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871C2-CF68-BD8C-CC3F-559DC619A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E3944-35B2-DB65-1B1C-55F0B8E99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0662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37FAB-A7EF-BA8A-5AB5-19965058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06C9B-AAA6-8A1F-B6F2-8252BDE1B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00FB4-6689-4F0F-B772-CB858F19C5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39254-4CD4-7B60-6975-C271F711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79987-B24C-027B-066E-8842663E4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3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931545"/>
            <a:ext cx="4919305" cy="63665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8105" y="151054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Student Management System in C++</a:t>
            </a:r>
            <a:endParaRPr lang="en-US" sz="6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801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A student management system is a software application designed to streamline various administrative tasks associated with managing student data. It enables efficient tracking of student information, academic records, attendance, and other relevant details.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425" y="608171"/>
            <a:ext cx="7595949" cy="1300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Student Database Management</a:t>
            </a:r>
            <a:endParaRPr 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60425" y="2240756"/>
            <a:ext cx="7595949" cy="5383530"/>
          </a:xfrm>
          <a:prstGeom prst="roundRect">
            <a:avLst>
              <a:gd name="adj" fmla="val 6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68045" y="2248376"/>
            <a:ext cx="7580709" cy="6343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89144" y="2388632"/>
            <a:ext cx="3344347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Function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3309" y="2388632"/>
            <a:ext cx="3344347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Description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68045" y="2882741"/>
            <a:ext cx="7580709" cy="16959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489144" y="3022997"/>
            <a:ext cx="3344347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Add Student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283309" y="3022997"/>
            <a:ext cx="3344347" cy="1415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Create a new entry in the database for a student, storing details like name, roll number, and contact information.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268045" y="4578668"/>
            <a:ext cx="7580709" cy="16959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89144" y="4718923"/>
            <a:ext cx="3344347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Update Student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283309" y="4718923"/>
            <a:ext cx="3344347" cy="1415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Modify existing student data, allowing administrators to update personal details, course enrollment, and other information.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268045" y="6274594"/>
            <a:ext cx="7580709" cy="13420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489144" y="6414849"/>
            <a:ext cx="3344347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Delete Student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283309" y="6414849"/>
            <a:ext cx="3344347" cy="1061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Remove a student record from the database, ensuring data integrity and consistency.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18523"/>
            <a:ext cx="67034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Delete All Student Screen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567464"/>
            <a:ext cx="7556421" cy="4143613"/>
          </a:xfrm>
          <a:prstGeom prst="roundRect">
            <a:avLst>
              <a:gd name="adj" fmla="val 22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01410" y="2575084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271879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Confirm Deletion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02624" y="2718792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 prompt appears, asking the admin to confirm the deletion of all student data.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3951208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224" y="409491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Data Removal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02624" y="4094917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If confirmed, the system securely removes all student records from the database.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01410" y="5327332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547104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Confirmation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02624" y="5471041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 notification appears, informing the admin of the successful deletion of all student data.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7422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Student Registration Screen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53914" y="2247781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1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Fill Form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Students fill out the registration form with their personal details and choose a secure password.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22363" y="4144447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2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Submit Form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After reviewing the submitted information, students submit the form to complete the registration process.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523553" y="6041112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3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Confirmation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 system validates the submitted data and displays a confirmation message upon successful registration.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9979"/>
            <a:ext cx="6997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Registered Student Screen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889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Student Profile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5973128"/>
            <a:ext cx="30054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Displays the registered student's profile, including their unique ID, name, email, and registration date.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68891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Edit Profile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139446" y="5973128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Allows students to update their personal information, such as name, email, and password.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68891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System Settings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85221" y="5973128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Enables students to manage their account settings, such as privacy preferences and notification settings.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688919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Logout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0830997" y="5973128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Provides an option for students to securely logout from the system and end their session.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703" y="560427"/>
            <a:ext cx="7717393" cy="1198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Attendance Tracking and Reporting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703" y="2065020"/>
            <a:ext cx="509468" cy="5094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9703" y="2778204"/>
            <a:ext cx="2397681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Date and Time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99703" y="3200162"/>
            <a:ext cx="771739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The system will record the date and time of each attendance entry.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703" y="4137660"/>
            <a:ext cx="509468" cy="5094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99703" y="4850844"/>
            <a:ext cx="2397681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Presence Status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99703" y="5272802"/>
            <a:ext cx="771739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Each student will be marked as present or absent for each attendance record.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703" y="6210300"/>
            <a:ext cx="509468" cy="5094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99703" y="6923484"/>
            <a:ext cx="3178850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Reports and Analytics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99703" y="7345442"/>
            <a:ext cx="771739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Generate attendance reports, analyze attendance patterns, and identify potential trends.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26193"/>
            <a:ext cx="90776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Student View Functionality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4889182"/>
            <a:ext cx="4158734" cy="2506266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7703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View Profile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77039" y="5624036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Allow students to access and update their personal information, including name, contact details, and academic records.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35773" y="4889182"/>
            <a:ext cx="4158734" cy="2506266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475089" y="5128498"/>
            <a:ext cx="31319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Check Attendance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75089" y="5624036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Enable students to view their attendance records and track their attendance history.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633823" y="4889182"/>
            <a:ext cx="4158734" cy="2506266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873139" y="5128498"/>
            <a:ext cx="36801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Access Course Materials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73139" y="5975985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Provide a platform for students to access course syllabi, lecture notes, and assignments.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05" y="701040"/>
            <a:ext cx="7621191" cy="1279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Student Login and Credential Verification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05" y="2307193"/>
            <a:ext cx="1087755" cy="17404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75391" y="2524720"/>
            <a:ext cx="3845243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Username and Password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75391" y="2975134"/>
            <a:ext cx="6207204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Students will use their unique usernames and passwords to access the system.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05" y="4047649"/>
            <a:ext cx="1087755" cy="17404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75391" y="4265176"/>
            <a:ext cx="2734747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Database Lookup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175391" y="4715589"/>
            <a:ext cx="6207204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The system will verify entered credentials against the student database.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05" y="5788104"/>
            <a:ext cx="1087755" cy="17404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75391" y="6005632"/>
            <a:ext cx="255960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Access Granted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175391" y="6456045"/>
            <a:ext cx="6207204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Upon successful verification, the system will grant access to the corresponding student view.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515666"/>
            <a:ext cx="4919305" cy="51981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6255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Core Modules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793790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206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Student Module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20604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Handles student registration, enrollment, and profile management.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4685467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491228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Course Module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912281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Manages course information, schedules, and instructor assignments.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93790" y="4934069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1020604" y="5160883"/>
            <a:ext cx="28601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Attendance Module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1020604" y="5651302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Tracks student attendance records and generates reports.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685467" y="4934069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4912281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Exam Module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4912281" y="5651302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Facilitates exam scheduling, grading, and result analysis.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19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23" y="269319"/>
            <a:ext cx="2154555" cy="21545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4023" y="3457813"/>
            <a:ext cx="8665964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Data Structures and Algorithms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754023" y="4696539"/>
            <a:ext cx="484703" cy="4847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27973" y="4777264"/>
            <a:ext cx="136803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1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454110" y="4696539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Arrays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454110" y="5162312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Used to store student records, course details, and other lists of data.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7422952" y="4696539"/>
            <a:ext cx="484703" cy="4847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564636" y="4777264"/>
            <a:ext cx="20133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2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8123039" y="4696539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Linked Lists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8123039" y="5162312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Provide flexibility for dynamic data management, such as student enrollment and course registration.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54023" y="6309598"/>
            <a:ext cx="484703" cy="4847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896183" y="6390323"/>
            <a:ext cx="200382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3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1454110" y="6309598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Hash Tables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1454110" y="6775371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Enable efficient retrieval of student or course data based on unique identifiers.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7422952" y="6309598"/>
            <a:ext cx="484703" cy="4847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7559873" y="6390323"/>
            <a:ext cx="210741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4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8123039" y="6309598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Trees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8123039" y="6775371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Used for organizing and searching hierarchical data, such as course hierarchies or student enrollment records.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912" y="2309217"/>
            <a:ext cx="4986457" cy="361104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9968" y="735568"/>
            <a:ext cx="7744063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Implementation and Deployment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988457" y="2285167"/>
            <a:ext cx="22860" cy="5208865"/>
          </a:xfrm>
          <a:prstGeom prst="roundRect">
            <a:avLst>
              <a:gd name="adj" fmla="val 131229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1201995" y="2723555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774918" y="2510076"/>
            <a:ext cx="449937" cy="449937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36367" y="2584966"/>
            <a:ext cx="12692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1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099786" y="2485073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Design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099786" y="2917507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Planning the system architecture and defining core modules.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1201995" y="4075748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774918" y="3862268"/>
            <a:ext cx="449937" cy="449937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06363" y="3937159"/>
            <a:ext cx="18692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2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2099786" y="3837265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Coding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2099786" y="4269700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Implementing the system using C++ programming language.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1201995" y="5427940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774918" y="5214461"/>
            <a:ext cx="449937" cy="449937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906840" y="5289352"/>
            <a:ext cx="18597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3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2099786" y="5189458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Testing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2099786" y="5621893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Verifying system functionality and ensuring accuracy.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7"/>
          <p:cNvSpPr/>
          <p:nvPr/>
        </p:nvSpPr>
        <p:spPr>
          <a:xfrm>
            <a:off x="1201995" y="6780133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hape 18"/>
          <p:cNvSpPr/>
          <p:nvPr/>
        </p:nvSpPr>
        <p:spPr>
          <a:xfrm>
            <a:off x="774918" y="6566654"/>
            <a:ext cx="449937" cy="449937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9"/>
          <p:cNvSpPr/>
          <p:nvPr/>
        </p:nvSpPr>
        <p:spPr>
          <a:xfrm>
            <a:off x="902077" y="6641544"/>
            <a:ext cx="19562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4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0"/>
          <p:cNvSpPr/>
          <p:nvPr/>
        </p:nvSpPr>
        <p:spPr>
          <a:xfrm>
            <a:off x="2099786" y="6541651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Deployment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1"/>
          <p:cNvSpPr/>
          <p:nvPr/>
        </p:nvSpPr>
        <p:spPr>
          <a:xfrm>
            <a:off x="2099786" y="6974086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Installing and configuring the system on the target environment.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94386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Project Setup and Structure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89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File Organization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The project will be structured with multiple files, separating different functionalities for better organization and maintainability.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Classes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We will define classes to encapsulate data and functionalities related to students, administrators, attendance, and other features.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Headers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Header files will contain function declarations and class definitions, promoting code reusability and modularity.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Main Screen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Navigation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 Main Screen provides a clear and intuitive navigation system for students and administrators.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User Access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It allows users to easily access either the Admin Login or Student Login screens.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System Information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It displays general information about the system, such as its version and purpose.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Admin Login Screen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Username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 username field requires the admin's unique identifier, ensuring authorized access.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9199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Password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9901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 password field protects sensitive data with a strong password input field.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Login Button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Once the username and password are entered, the login button initiates authentication.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40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543" y="3319463"/>
            <a:ext cx="5168146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Admin View Screen</a:t>
            </a:r>
            <a:endParaRPr 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3543" y="4508063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95588" y="4585573"/>
            <a:ext cx="12096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95293" y="4508063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Student List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395293" y="4954905"/>
            <a:ext cx="5816560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Provides a comprehensive list of all registered students, displaying key information such as name, ID, and registration date.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18546" y="4508063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61778" y="4585573"/>
            <a:ext cx="178594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090297" y="4508063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Data Management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090297" y="4954905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Offers tools for updating student information, adding new students, and deleting existing records.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23543" y="6386036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67847" y="6463546"/>
            <a:ext cx="176451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395293" y="6386036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System Logs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395293" y="6832878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Displays a detailed log of all system activities, including student registration, login attempts, and data modifications.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418546" y="6386036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55944" y="6463546"/>
            <a:ext cx="19014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4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090297" y="6386036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Reports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090297" y="6832878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Generates customizable reports on student performance, enrollment trends, and other relevant data.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381" y="795576"/>
            <a:ext cx="7544038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Admin View Functionality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6381" y="2739866"/>
            <a:ext cx="514231" cy="51423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467475" y="2835593"/>
            <a:ext cx="15204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1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29093" y="2739866"/>
            <a:ext cx="2915126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Student Management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29093" y="3549134"/>
            <a:ext cx="2915126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Allow administrators to add, delete, and modify student records.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72700" y="2739866"/>
            <a:ext cx="514231" cy="51423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02478" y="2835593"/>
            <a:ext cx="254675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2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15412" y="2739866"/>
            <a:ext cx="2915126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Attendance Tracking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15412" y="3549134"/>
            <a:ext cx="2915126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Provide tools to record attendance, generate reports, and analyze attendance patterns.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6381" y="5497711"/>
            <a:ext cx="514231" cy="51423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413778" y="5593437"/>
            <a:ext cx="25943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3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029093" y="5497711"/>
            <a:ext cx="2915126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System Configuration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29093" y="6306979"/>
            <a:ext cx="2915126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Enable administrators to customize system settings and preferences.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0172700" y="5497711"/>
            <a:ext cx="514231" cy="51423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300216" y="5593437"/>
            <a:ext cx="25919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4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915412" y="5497711"/>
            <a:ext cx="275546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User Permissions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915412" y="5970865"/>
            <a:ext cx="2915126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Implement role-based access control to restrict specific functionalities to administrators.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958</Words>
  <Application>Microsoft Office PowerPoint</Application>
  <PresentationFormat>Custom</PresentationFormat>
  <Paragraphs>156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 Display</vt:lpstr>
      <vt:lpstr>Aptos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Ritesh Narayan Shah</cp:lastModifiedBy>
  <cp:revision>3</cp:revision>
  <dcterms:created xsi:type="dcterms:W3CDTF">2024-10-28T15:50:09Z</dcterms:created>
  <dcterms:modified xsi:type="dcterms:W3CDTF">2024-10-28T16:35:00Z</dcterms:modified>
</cp:coreProperties>
</file>